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0" r:id="rId1"/>
  </p:sldMasterIdLst>
  <p:sldIdLst>
    <p:sldId id="256" r:id="rId2"/>
    <p:sldId id="257" r:id="rId3"/>
    <p:sldId id="308" r:id="rId4"/>
    <p:sldId id="260" r:id="rId5"/>
    <p:sldId id="258" r:id="rId6"/>
    <p:sldId id="259" r:id="rId7"/>
    <p:sldId id="261" r:id="rId8"/>
    <p:sldId id="262" r:id="rId9"/>
    <p:sldId id="263" r:id="rId10"/>
    <p:sldId id="265" r:id="rId11"/>
    <p:sldId id="266" r:id="rId12"/>
    <p:sldId id="281" r:id="rId13"/>
    <p:sldId id="283" r:id="rId14"/>
    <p:sldId id="284" r:id="rId15"/>
    <p:sldId id="285" r:id="rId16"/>
    <p:sldId id="286" r:id="rId17"/>
    <p:sldId id="288" r:id="rId18"/>
    <p:sldId id="291" r:id="rId19"/>
    <p:sldId id="294" r:id="rId20"/>
    <p:sldId id="295" r:id="rId21"/>
    <p:sldId id="296" r:id="rId22"/>
    <p:sldId id="302" r:id="rId23"/>
    <p:sldId id="303" r:id="rId24"/>
    <p:sldId id="304" r:id="rId25"/>
    <p:sldId id="305" r:id="rId26"/>
    <p:sldId id="306" r:id="rId27"/>
    <p:sldId id="307" r:id="rId28"/>
    <p:sldId id="278" r:id="rId29"/>
    <p:sldId id="27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92" d="100"/>
          <a:sy n="92" d="100"/>
        </p:scale>
        <p:origin x="75" y="3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20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612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357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279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91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948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324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973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916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519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732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43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812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69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74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69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732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CC878A7-58A7-444C-A4BB-A4A99FC67A32}" type="datetimeFigureOut">
              <a:rPr lang="ru-RU" smtClean="0"/>
              <a:t>22.12.2024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E018565-FECB-4926-8C86-4ADEDA2D27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23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  <p:sldLayoutId id="2147484182" r:id="rId12"/>
    <p:sldLayoutId id="2147484183" r:id="rId13"/>
    <p:sldLayoutId id="2147484184" r:id="rId14"/>
    <p:sldLayoutId id="2147484185" r:id="rId15"/>
    <p:sldLayoutId id="2147484186" r:id="rId16"/>
    <p:sldLayoutId id="214748418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AAE3F2-69B3-4871-A0FB-36C4435467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sz="5400" dirty="0"/>
              <a:t>Лабораторная работа №1</a:t>
            </a:r>
            <a:r>
              <a:rPr lang="en-US" dirty="0"/>
              <a:t>3</a:t>
            </a:r>
            <a:br>
              <a:rPr lang="ru-RU" sz="5400" dirty="0"/>
            </a:br>
            <a:br>
              <a:rPr lang="ru-RU" sz="5400" dirty="0"/>
            </a:br>
            <a:r>
              <a:rPr lang="ru-RU" sz="2800" dirty="0"/>
              <a:t>Настройка </a:t>
            </a:r>
            <a:r>
              <a:rPr lang="en-US" sz="2800" dirty="0"/>
              <a:t>NFS</a:t>
            </a:r>
            <a:br>
              <a:rPr lang="ru-RU" sz="5400" dirty="0"/>
            </a:br>
            <a:endParaRPr lang="ru-RU" dirty="0"/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8D29D398-2F66-4C3A-BFB8-4E3A10B6B4C4}"/>
              </a:ext>
            </a:extLst>
          </p:cNvPr>
          <p:cNvSpPr txBox="1">
            <a:spLocks/>
          </p:cNvSpPr>
          <p:nvPr/>
        </p:nvSpPr>
        <p:spPr>
          <a:xfrm>
            <a:off x="628650" y="3850481"/>
            <a:ext cx="10614145" cy="14303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314700" algn="l"/>
                <a:tab pos="3743325" algn="l"/>
              </a:tabLst>
            </a:pP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Студент: БАНСИМБА КЛОДЕЛИ ДЬЕГРА</a:t>
            </a:r>
          </a:p>
          <a:p>
            <a:pPr>
              <a:tabLst>
                <a:tab pos="3314700" algn="l"/>
                <a:tab pos="5827395" algn="l"/>
              </a:tabLst>
            </a:pPr>
            <a:r>
              <a:rPr lang="ru-RU" sz="2400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Группа: НПИбд 02–22</a:t>
            </a:r>
          </a:p>
          <a:p>
            <a:pPr>
              <a:tabLst>
                <a:tab pos="3314700" algn="l"/>
                <a:tab pos="5827395" algn="l"/>
              </a:tabLst>
            </a:pPr>
            <a:endParaRPr lang="ru-RU" sz="24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3314700" algn="l"/>
                <a:tab pos="5827395" algn="l"/>
              </a:tabLst>
            </a:pPr>
            <a:r>
              <a:rPr lang="ru-RU" sz="2400" b="1" i="1" u="sng" kern="100" dirty="0"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дисциплина:</a:t>
            </a:r>
            <a:r>
              <a:rPr lang="ru-RU" sz="2400" b="1" kern="100" dirty="0"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  Администрирование сетевых подсистем (Lab </a:t>
            </a:r>
            <a:r>
              <a:rPr lang="en-US" sz="2400" b="1" kern="100" dirty="0"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13</a:t>
            </a:r>
            <a:r>
              <a:rPr lang="ru-RU" sz="2400" kern="100" dirty="0">
                <a:latin typeface="Times New Roman" panose="02020603050405020304" pitchFamily="18" charset="0"/>
                <a:ea typeface="Droid Sans Fallback"/>
                <a:cs typeface="Times New Roman" panose="02020603050405020304" pitchFamily="18" charset="0"/>
              </a:rPr>
              <a:t>)</a:t>
            </a:r>
          </a:p>
          <a:p>
            <a:pPr>
              <a:tabLst>
                <a:tab pos="3314700" algn="l"/>
                <a:tab pos="5827395" algn="l"/>
              </a:tabLst>
            </a:pPr>
            <a:endParaRPr lang="ru-RU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17365D"/>
              </a:buClr>
              <a:buSzPts val="2000"/>
            </a:pPr>
            <a:endParaRPr lang="ru-RU" sz="2400" b="1" dirty="0"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95884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2022AF4-279A-443F-BAE0-DCD8BE9DBDC6}"/>
              </a:ext>
            </a:extLst>
          </p:cNvPr>
          <p:cNvSpPr txBox="1">
            <a:spLocks/>
          </p:cNvSpPr>
          <p:nvPr/>
        </p:nvSpPr>
        <p:spPr>
          <a:xfrm>
            <a:off x="-44247" y="4657547"/>
            <a:ext cx="12280490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1.9. </a:t>
            </a:r>
            <a:r>
              <a:rPr lang="ru-RU" dirty="0"/>
              <a:t>Запуск на сервере сервиса межсетевого экрана.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F66B943-E482-45C8-A9E5-CD5B45E91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Настройка сервера </a:t>
            </a:r>
            <a:r>
              <a:rPr lang="en-US" dirty="0"/>
              <a:t>NFSv4 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C4F786-7A65-4B66-A85B-75410D979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046" y="3921084"/>
            <a:ext cx="9373908" cy="590632"/>
          </a:xfrm>
        </p:spPr>
      </p:pic>
    </p:spTree>
    <p:extLst>
      <p:ext uri="{BB962C8B-B14F-4D97-AF65-F5344CB8AC3E}">
        <p14:creationId xmlns:p14="http://schemas.microsoft.com/office/powerpoint/2010/main" val="831676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98324" y="6154655"/>
            <a:ext cx="12093676" cy="66570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1.10. </a:t>
            </a:r>
            <a:r>
              <a:rPr lang="ru-RU" dirty="0"/>
              <a:t>Просмотр на сервере служб, задействованных при удалённом монтировании (</a:t>
            </a:r>
            <a:r>
              <a:rPr lang="en-US" dirty="0"/>
              <a:t>TCP</a:t>
            </a:r>
            <a:r>
              <a:rPr lang="ru-RU" dirty="0"/>
              <a:t>).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1116893-9F04-428F-9DBB-667B269A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Настройка сервера </a:t>
            </a:r>
            <a:r>
              <a:rPr lang="en-US" dirty="0"/>
              <a:t>NFSv4 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D57986-E79D-4B90-A59F-F023CC9C4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99521"/>
            <a:ext cx="9601200" cy="3233758"/>
          </a:xfrm>
        </p:spPr>
      </p:pic>
    </p:spTree>
    <p:extLst>
      <p:ext uri="{BB962C8B-B14F-4D97-AF65-F5344CB8AC3E}">
        <p14:creationId xmlns:p14="http://schemas.microsoft.com/office/powerpoint/2010/main" val="2107632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9832" y="5880367"/>
            <a:ext cx="12182168" cy="119461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1.12. </a:t>
            </a:r>
            <a:r>
              <a:rPr lang="ru-RU" dirty="0"/>
              <a:t>Добавление службы </a:t>
            </a:r>
            <a:r>
              <a:rPr lang="ru-RU" dirty="0" err="1"/>
              <a:t>rpc-bind</a:t>
            </a:r>
            <a:r>
              <a:rPr lang="ru-RU" dirty="0"/>
              <a:t> и </a:t>
            </a:r>
            <a:r>
              <a:rPr lang="ru-RU" dirty="0" err="1"/>
              <a:t>mountd</a:t>
            </a:r>
            <a:r>
              <a:rPr lang="ru-RU" dirty="0"/>
              <a:t> в настройки межсетевого экрана на сервере.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D12DE75-DF14-4F59-AAD3-12A4D58E6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Настройка сервера </a:t>
            </a:r>
            <a:r>
              <a:rPr lang="en-US" dirty="0"/>
              <a:t>NFSv4 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A3041F-3F4E-4B7B-9BC0-54F47694F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93" y="2557463"/>
            <a:ext cx="5985414" cy="3317875"/>
          </a:xfrm>
        </p:spPr>
      </p:pic>
    </p:spTree>
    <p:extLst>
      <p:ext uri="{BB962C8B-B14F-4D97-AF65-F5344CB8AC3E}">
        <p14:creationId xmlns:p14="http://schemas.microsoft.com/office/powerpoint/2010/main" val="1970418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488372" y="5120202"/>
            <a:ext cx="11215255" cy="114032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2.1. </a:t>
            </a:r>
            <a:r>
              <a:rPr lang="ru-RU" dirty="0"/>
              <a:t>Создание на клиенте каталога, в который будет монтироваться удалённый ресурс, и монтироваться дерево NFS. Проверка, что общий ресурс NFS подключён правильно.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E0023BA-A801-4742-86D4-4DB63248C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85" y="421746"/>
            <a:ext cx="10571998" cy="970450"/>
          </a:xfrm>
        </p:spPr>
        <p:txBody>
          <a:bodyPr/>
          <a:lstStyle/>
          <a:p>
            <a:r>
              <a:rPr lang="ru-RU" dirty="0"/>
              <a:t>Монтирование </a:t>
            </a:r>
            <a:r>
              <a:rPr lang="en-US" dirty="0"/>
              <a:t>NFS </a:t>
            </a:r>
            <a:r>
              <a:rPr lang="ru-RU" dirty="0"/>
              <a:t>на клиенте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C97DFC-9648-4165-8487-12EF05BA3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28729"/>
            <a:ext cx="9601200" cy="1575342"/>
          </a:xfrm>
        </p:spPr>
      </p:pic>
    </p:spTree>
    <p:extLst>
      <p:ext uri="{BB962C8B-B14F-4D97-AF65-F5344CB8AC3E}">
        <p14:creationId xmlns:p14="http://schemas.microsoft.com/office/powerpoint/2010/main" val="3420514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5643153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2.2.</a:t>
            </a:r>
            <a:r>
              <a:rPr lang="ru-RU" dirty="0"/>
              <a:t> Добавление на клиенте в конце файла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fstab</a:t>
            </a:r>
            <a:r>
              <a:rPr lang="ru-RU" dirty="0"/>
              <a:t> записи.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43F5C79-BF07-41A3-A676-6F8BF38B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85" y="421746"/>
            <a:ext cx="10571998" cy="970450"/>
          </a:xfrm>
        </p:spPr>
        <p:txBody>
          <a:bodyPr/>
          <a:lstStyle/>
          <a:p>
            <a:r>
              <a:rPr lang="ru-RU" dirty="0"/>
              <a:t>Монтирование </a:t>
            </a:r>
            <a:r>
              <a:rPr lang="en-US" dirty="0"/>
              <a:t>NFS </a:t>
            </a:r>
            <a:r>
              <a:rPr lang="ru-RU" dirty="0"/>
              <a:t>на клиенте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B992F9-14F3-4A99-8922-817535BF8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818" y="2557463"/>
            <a:ext cx="7524364" cy="3317875"/>
          </a:xfrm>
        </p:spPr>
      </p:pic>
    </p:spTree>
    <p:extLst>
      <p:ext uri="{BB962C8B-B14F-4D97-AF65-F5344CB8AC3E}">
        <p14:creationId xmlns:p14="http://schemas.microsoft.com/office/powerpoint/2010/main" val="611651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5145428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2.3. </a:t>
            </a:r>
            <a:r>
              <a:rPr lang="ru-RU" dirty="0"/>
              <a:t>Проверка на клиенте наличия автоматического монтирования удалённых ресурсов при запуске операционной системы.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8B7DE36-3B91-4FA3-8CDF-B1A872E4A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85" y="421746"/>
            <a:ext cx="10571998" cy="970450"/>
          </a:xfrm>
        </p:spPr>
        <p:txBody>
          <a:bodyPr/>
          <a:lstStyle/>
          <a:p>
            <a:r>
              <a:rPr lang="ru-RU" dirty="0"/>
              <a:t>Монтирование </a:t>
            </a:r>
            <a:r>
              <a:rPr lang="en-US" dirty="0"/>
              <a:t>NFS </a:t>
            </a:r>
            <a:r>
              <a:rPr lang="ru-RU" dirty="0"/>
              <a:t>на клиенте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F1996C-DC56-44F9-84BB-4D27EE76A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024630"/>
            <a:ext cx="9601200" cy="2383540"/>
          </a:xfrm>
        </p:spPr>
      </p:pic>
    </p:spTree>
    <p:extLst>
      <p:ext uri="{BB962C8B-B14F-4D97-AF65-F5344CB8AC3E}">
        <p14:creationId xmlns:p14="http://schemas.microsoft.com/office/powerpoint/2010/main" val="362107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5031137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3.1. </a:t>
            </a:r>
            <a:r>
              <a:rPr lang="ru-RU" dirty="0"/>
              <a:t>Создание на сервере общего каталога, в который затем будет </a:t>
            </a:r>
            <a:r>
              <a:rPr lang="ru-RU" dirty="0" err="1"/>
              <a:t>подмонтирован</a:t>
            </a:r>
            <a:r>
              <a:rPr lang="ru-RU" dirty="0"/>
              <a:t> каталог с контентом веб-сервера. Монтирование каталога </a:t>
            </a:r>
            <a:r>
              <a:rPr lang="en-US" dirty="0"/>
              <a:t>web</a:t>
            </a:r>
            <a:r>
              <a:rPr lang="ru-RU" dirty="0"/>
              <a:t>-сервера и проверка, что отображается в каталоге /</a:t>
            </a:r>
            <a:r>
              <a:rPr lang="ru-RU" dirty="0" err="1"/>
              <a:t>srv</a:t>
            </a:r>
            <a:r>
              <a:rPr lang="ru-RU" dirty="0"/>
              <a:t>/</a:t>
            </a:r>
            <a:r>
              <a:rPr lang="ru-RU" dirty="0" err="1"/>
              <a:t>nfs</a:t>
            </a:r>
            <a:r>
              <a:rPr lang="ru-RU" dirty="0"/>
              <a:t>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F97B589-916D-420C-9123-B8EA89E48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85" y="444619"/>
            <a:ext cx="10571998" cy="970450"/>
          </a:xfrm>
        </p:spPr>
        <p:txBody>
          <a:bodyPr/>
          <a:lstStyle/>
          <a:p>
            <a:r>
              <a:rPr lang="ru-RU" dirty="0"/>
              <a:t>Подключение каталогов к дереву NFS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74FBA4-3EC1-48A3-BB59-B70997E00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79757"/>
            <a:ext cx="9601200" cy="1473287"/>
          </a:xfrm>
        </p:spPr>
      </p:pic>
    </p:spTree>
    <p:extLst>
      <p:ext uri="{BB962C8B-B14F-4D97-AF65-F5344CB8AC3E}">
        <p14:creationId xmlns:p14="http://schemas.microsoft.com/office/powerpoint/2010/main" val="436971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-4917" y="4509014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3.3. </a:t>
            </a:r>
            <a:r>
              <a:rPr lang="ru-RU" dirty="0"/>
              <a:t>Добавление на сервере в файле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exports</a:t>
            </a:r>
            <a:r>
              <a:rPr lang="ru-RU" dirty="0"/>
              <a:t> экспорта каталога веб-сервера с удалённого ресурса.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DFC76DA-9754-45A4-9757-FA920C408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85" y="444619"/>
            <a:ext cx="10571998" cy="970450"/>
          </a:xfrm>
        </p:spPr>
        <p:txBody>
          <a:bodyPr/>
          <a:lstStyle/>
          <a:p>
            <a:r>
              <a:rPr lang="ru-RU" dirty="0"/>
              <a:t>Подключение каталогов к дереву NFS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E0BAA0-7B74-4891-AD07-E285F9795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483" y="2943260"/>
            <a:ext cx="9601200" cy="1804876"/>
          </a:xfrm>
        </p:spPr>
      </p:pic>
    </p:spTree>
    <p:extLst>
      <p:ext uri="{BB962C8B-B14F-4D97-AF65-F5344CB8AC3E}">
        <p14:creationId xmlns:p14="http://schemas.microsoft.com/office/powerpoint/2010/main" val="396547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5277192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3.6. </a:t>
            </a:r>
            <a:r>
              <a:rPr lang="ru-RU" dirty="0"/>
              <a:t>Добавление на сервере в конце файла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fstab</a:t>
            </a:r>
            <a:r>
              <a:rPr lang="ru-RU" dirty="0"/>
              <a:t> записи.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18A4620-BB1E-400D-AD2B-108B21DE9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85" y="444619"/>
            <a:ext cx="10571998" cy="970450"/>
          </a:xfrm>
        </p:spPr>
        <p:txBody>
          <a:bodyPr/>
          <a:lstStyle/>
          <a:p>
            <a:r>
              <a:rPr lang="ru-RU" dirty="0"/>
              <a:t>Подключение каталогов к дереву NFS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F1805A-FCED-482B-81A7-C355C7878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62" y="2384468"/>
            <a:ext cx="7670044" cy="3317875"/>
          </a:xfrm>
        </p:spPr>
      </p:pic>
    </p:spTree>
    <p:extLst>
      <p:ext uri="{BB962C8B-B14F-4D97-AF65-F5344CB8AC3E}">
        <p14:creationId xmlns:p14="http://schemas.microsoft.com/office/powerpoint/2010/main" val="2848281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4962560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4.1. </a:t>
            </a:r>
            <a:r>
              <a:rPr lang="ru-RU" dirty="0"/>
              <a:t>Создание на сервере под пользователем </a:t>
            </a:r>
            <a:r>
              <a:rPr lang="en-US" dirty="0" err="1"/>
              <a:t>claudely</a:t>
            </a:r>
            <a:r>
              <a:rPr lang="ru-RU" dirty="0"/>
              <a:t> в домашнем каталоге каталога common с полными правами доступа только для этого пользователя, а в нём файл </a:t>
            </a:r>
            <a:r>
              <a:rPr lang="en-US" dirty="0" err="1"/>
              <a:t>claudely</a:t>
            </a:r>
            <a:r>
              <a:rPr lang="ru-RU" dirty="0"/>
              <a:t>@server.txt. Создание общего каталога для работы пользователя </a:t>
            </a:r>
            <a:r>
              <a:rPr lang="en-US" dirty="0" err="1"/>
              <a:t>claudely</a:t>
            </a:r>
            <a:r>
              <a:rPr lang="ru-RU" dirty="0"/>
              <a:t> по сети и монтирование каталога common пользователя </a:t>
            </a:r>
            <a:r>
              <a:rPr lang="en-US" dirty="0" err="1"/>
              <a:t>claudely</a:t>
            </a:r>
            <a:r>
              <a:rPr lang="ru-RU" dirty="0"/>
              <a:t> в NFS.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F97B589-916D-420C-9123-B8EA89E48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85" y="670761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Подключение каталогов для работы пользователей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EB53D8-4C97-4413-BA6A-4E5E8B439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484" y="3338851"/>
            <a:ext cx="9601200" cy="1079594"/>
          </a:xfrm>
        </p:spPr>
      </p:pic>
    </p:spTree>
    <p:extLst>
      <p:ext uri="{BB962C8B-B14F-4D97-AF65-F5344CB8AC3E}">
        <p14:creationId xmlns:p14="http://schemas.microsoft.com/office/powerpoint/2010/main" val="1182671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6410CA56-958D-4631-9DCA-44EB9628BDF8}"/>
              </a:ext>
            </a:extLst>
          </p:cNvPr>
          <p:cNvSpPr txBox="1">
            <a:spLocks/>
          </p:cNvSpPr>
          <p:nvPr/>
        </p:nvSpPr>
        <p:spPr>
          <a:xfrm>
            <a:off x="809999" y="6185040"/>
            <a:ext cx="10571998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1.1. </a:t>
            </a:r>
            <a:r>
              <a:rPr lang="ru-RU" dirty="0"/>
              <a:t>Установка на сервере программного обеспечения </a:t>
            </a:r>
            <a:r>
              <a:rPr lang="en-US" dirty="0" err="1"/>
              <a:t>nfs</a:t>
            </a:r>
            <a:r>
              <a:rPr lang="ru-RU" dirty="0"/>
              <a:t>-</a:t>
            </a:r>
            <a:r>
              <a:rPr lang="en-US" dirty="0" err="1"/>
              <a:t>utils</a:t>
            </a:r>
            <a:r>
              <a:rPr lang="ru-RU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97069-F90E-4A77-A441-CB52F2969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ru-RU" sz="1800" b="0" kern="0" dirty="0">
                <a:solidFill>
                  <a:srgbClr val="00000A"/>
                </a:solidFill>
                <a:effectLst/>
                <a:latin typeface="Times New Roman" panose="02020603050405020304" pitchFamily="18" charset="0"/>
              </a:rPr>
              <a:t>Целью данной работы является приобретение навыков настройки сервера </a:t>
            </a:r>
            <a:r>
              <a:rPr lang="en-US" sz="1800" b="0" kern="0" dirty="0">
                <a:solidFill>
                  <a:srgbClr val="00000A"/>
                </a:solidFill>
                <a:effectLst/>
                <a:latin typeface="Times New Roman" panose="02020603050405020304" pitchFamily="18" charset="0"/>
              </a:rPr>
              <a:t>NFS</a:t>
            </a:r>
            <a:r>
              <a:rPr lang="ru-RU" sz="1800" b="0" kern="0" dirty="0">
                <a:solidFill>
                  <a:srgbClr val="00000A"/>
                </a:solidFill>
                <a:effectLst/>
                <a:latin typeface="Times New Roman" panose="02020603050405020304" pitchFamily="18" charset="0"/>
              </a:rPr>
              <a:t> для удалённого доступа к ресурсам.</a:t>
            </a:r>
            <a:endParaRPr lang="fr-FR" sz="1800" b="1" kern="0" dirty="0">
              <a:solidFill>
                <a:srgbClr val="00000A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4B0128E-0677-4738-9308-AA590AAB18AE}"/>
              </a:ext>
            </a:extLst>
          </p:cNvPr>
          <p:cNvSpPr txBox="1">
            <a:spLocks/>
          </p:cNvSpPr>
          <p:nvPr/>
        </p:nvSpPr>
        <p:spPr>
          <a:xfrm>
            <a:off x="771525" y="1235869"/>
            <a:ext cx="10508456" cy="103545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400" dirty="0"/>
              <a:t>Цель работы</a:t>
            </a:r>
          </a:p>
        </p:txBody>
      </p:sp>
    </p:spTree>
    <p:extLst>
      <p:ext uri="{BB962C8B-B14F-4D97-AF65-F5344CB8AC3E}">
        <p14:creationId xmlns:p14="http://schemas.microsoft.com/office/powerpoint/2010/main" val="265683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4509013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4.2. </a:t>
            </a:r>
            <a:r>
              <a:rPr lang="ru-RU" dirty="0"/>
              <a:t>Подключение каталога пользователя в файле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exports</a:t>
            </a:r>
            <a:r>
              <a:rPr lang="ru-RU" dirty="0"/>
              <a:t>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69A3DCF3-7C0A-4861-86F3-1221C0370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85" y="670761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Подключение каталогов для работы пользователей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0E2B72-DFE6-4E9F-83A6-1756EB399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43" y="2889654"/>
            <a:ext cx="7992513" cy="1824998"/>
          </a:xfrm>
        </p:spPr>
      </p:pic>
    </p:spTree>
    <p:extLst>
      <p:ext uri="{BB962C8B-B14F-4D97-AF65-F5344CB8AC3E}">
        <p14:creationId xmlns:p14="http://schemas.microsoft.com/office/powerpoint/2010/main" val="1992229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5718381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4.3. </a:t>
            </a:r>
            <a:r>
              <a:rPr lang="ru-RU" dirty="0"/>
              <a:t>Внесение изменения в файл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fstab</a:t>
            </a:r>
            <a:r>
              <a:rPr lang="ru-RU" dirty="0"/>
              <a:t>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593D401-4799-4510-80D2-62E5F308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85" y="670761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Подключение каталогов для работы пользователей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3CCB77-D89F-483A-A965-C3471D748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21" y="2540987"/>
            <a:ext cx="7406685" cy="3317875"/>
          </a:xfrm>
        </p:spPr>
      </p:pic>
    </p:spTree>
    <p:extLst>
      <p:ext uri="{BB962C8B-B14F-4D97-AF65-F5344CB8AC3E}">
        <p14:creationId xmlns:p14="http://schemas.microsoft.com/office/powerpoint/2010/main" val="3079497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-4916" y="4716753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5.1. </a:t>
            </a:r>
            <a:r>
              <a:rPr lang="ru-RU" dirty="0"/>
              <a:t>Переход на виртуальной машине </a:t>
            </a:r>
            <a:r>
              <a:rPr lang="ru-RU" dirty="0" err="1"/>
              <a:t>server</a:t>
            </a:r>
            <a:r>
              <a:rPr lang="ru-RU" dirty="0"/>
              <a:t> в каталог для внесения изменений в настройки внутреннего окружения /</a:t>
            </a:r>
            <a:r>
              <a:rPr lang="ru-RU" dirty="0" err="1"/>
              <a:t>vagrant</a:t>
            </a:r>
            <a:r>
              <a:rPr lang="ru-RU" dirty="0"/>
              <a:t>/</a:t>
            </a:r>
            <a:r>
              <a:rPr lang="ru-RU" dirty="0" err="1"/>
              <a:t>provision</a:t>
            </a:r>
            <a:r>
              <a:rPr lang="ru-RU" dirty="0"/>
              <a:t>/</a:t>
            </a:r>
            <a:r>
              <a:rPr lang="ru-RU" dirty="0" err="1"/>
              <a:t>server</a:t>
            </a:r>
            <a:r>
              <a:rPr lang="ru-RU" dirty="0"/>
              <a:t>/, создание в нём каталога </a:t>
            </a:r>
            <a:r>
              <a:rPr lang="ru-RU" dirty="0" err="1"/>
              <a:t>nfs</a:t>
            </a:r>
            <a:r>
              <a:rPr lang="ru-RU" dirty="0"/>
              <a:t>, в который помещаем в соответствующие подкаталоги конфигурационные файлы. Создание в каталоге /</a:t>
            </a:r>
            <a:r>
              <a:rPr lang="en-US" dirty="0"/>
              <a:t>vagrant</a:t>
            </a:r>
            <a:r>
              <a:rPr lang="ru-RU" dirty="0"/>
              <a:t>/</a:t>
            </a:r>
            <a:r>
              <a:rPr lang="en-US" dirty="0"/>
              <a:t>provision</a:t>
            </a:r>
            <a:r>
              <a:rPr lang="ru-RU" dirty="0"/>
              <a:t>/</a:t>
            </a:r>
            <a:r>
              <a:rPr lang="en-US" dirty="0"/>
              <a:t>server</a:t>
            </a:r>
            <a:r>
              <a:rPr lang="ru-RU" dirty="0"/>
              <a:t> исполняемого файла </a:t>
            </a:r>
            <a:r>
              <a:rPr lang="en-US" dirty="0" err="1"/>
              <a:t>nfs</a:t>
            </a:r>
            <a:r>
              <a:rPr lang="ru-RU" dirty="0"/>
              <a:t>.</a:t>
            </a:r>
            <a:r>
              <a:rPr lang="en-US" dirty="0" err="1"/>
              <a:t>sh</a:t>
            </a:r>
            <a:r>
              <a:rPr lang="ru-RU" dirty="0"/>
              <a:t>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F97B589-916D-420C-9123-B8EA89E48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85" y="926400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Внесение изменений в настройки внутреннего окружения виртуальных машин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5C8CD1C-AA8D-4ED7-AE9E-6CDEC08A3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484" y="2982024"/>
            <a:ext cx="9601200" cy="1480212"/>
          </a:xfrm>
        </p:spPr>
      </p:pic>
    </p:spTree>
    <p:extLst>
      <p:ext uri="{BB962C8B-B14F-4D97-AF65-F5344CB8AC3E}">
        <p14:creationId xmlns:p14="http://schemas.microsoft.com/office/powerpoint/2010/main" val="2670951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5829966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5.2. </a:t>
            </a:r>
            <a:r>
              <a:rPr lang="ru-RU" dirty="0"/>
              <a:t>Открытие файла на редактирование и добавление скрипта.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F97B589-916D-420C-9123-B8EA89E48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85" y="926400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Внесение изменений в настройки внутреннего окружения виртуальных машин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4D8AAC-CA23-426D-83AC-A3A577C1D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76" y="2516274"/>
            <a:ext cx="4357047" cy="3657351"/>
          </a:xfrm>
        </p:spPr>
      </p:pic>
    </p:spTree>
    <p:extLst>
      <p:ext uri="{BB962C8B-B14F-4D97-AF65-F5344CB8AC3E}">
        <p14:creationId xmlns:p14="http://schemas.microsoft.com/office/powerpoint/2010/main" val="758147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-4916" y="4872807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5.3. </a:t>
            </a:r>
            <a:r>
              <a:rPr lang="ru-RU" dirty="0"/>
              <a:t>Переход на виртуальной машине </a:t>
            </a:r>
            <a:r>
              <a:rPr lang="ru-RU" dirty="0" err="1"/>
              <a:t>client</a:t>
            </a:r>
            <a:r>
              <a:rPr lang="ru-RU" dirty="0"/>
              <a:t> в каталог для внесения изменений в настройки внутреннего окружения /</a:t>
            </a:r>
            <a:r>
              <a:rPr lang="ru-RU" dirty="0" err="1"/>
              <a:t>vagrant</a:t>
            </a:r>
            <a:r>
              <a:rPr lang="ru-RU" dirty="0"/>
              <a:t>/</a:t>
            </a:r>
            <a:r>
              <a:rPr lang="ru-RU" dirty="0" err="1"/>
              <a:t>provision</a:t>
            </a:r>
            <a:r>
              <a:rPr lang="ru-RU" dirty="0"/>
              <a:t>/</a:t>
            </a:r>
            <a:r>
              <a:rPr lang="ru-RU" dirty="0" err="1"/>
              <a:t>client</a:t>
            </a:r>
            <a:r>
              <a:rPr lang="ru-RU" dirty="0"/>
              <a:t>/. Создание в каталоге /</a:t>
            </a:r>
            <a:r>
              <a:rPr lang="ru-RU" dirty="0" err="1"/>
              <a:t>vagrant</a:t>
            </a:r>
            <a:r>
              <a:rPr lang="ru-RU" dirty="0"/>
              <a:t>/</a:t>
            </a:r>
            <a:r>
              <a:rPr lang="ru-RU" dirty="0" err="1"/>
              <a:t>provision</a:t>
            </a:r>
            <a:r>
              <a:rPr lang="ru-RU" dirty="0"/>
              <a:t>/</a:t>
            </a:r>
            <a:r>
              <a:rPr lang="ru-RU" dirty="0" err="1"/>
              <a:t>client</a:t>
            </a:r>
            <a:r>
              <a:rPr lang="ru-RU" dirty="0"/>
              <a:t> исполняемого файла nfs.sh.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F97B589-916D-420C-9123-B8EA89E48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85" y="926400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Внесение изменений в настройки внутреннего окружения виртуальных машин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36C1E6-682A-42AB-B50C-D96FC3407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484" y="3064203"/>
            <a:ext cx="9601200" cy="1612415"/>
          </a:xfrm>
        </p:spPr>
      </p:pic>
    </p:spTree>
    <p:extLst>
      <p:ext uri="{BB962C8B-B14F-4D97-AF65-F5344CB8AC3E}">
        <p14:creationId xmlns:p14="http://schemas.microsoft.com/office/powerpoint/2010/main" val="3035288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0" y="5030123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5.4. </a:t>
            </a:r>
            <a:r>
              <a:rPr lang="ru-RU" dirty="0"/>
              <a:t>Открытие файла на редактирование и добавление скрипта.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F97B589-916D-420C-9123-B8EA89E48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85" y="926400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Внесение изменений в настройки внутреннего окружения виртуальных машин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E96E6D-FB99-4462-8DC5-271114A97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965" y="2573940"/>
            <a:ext cx="7766069" cy="2897612"/>
          </a:xfrm>
        </p:spPr>
      </p:pic>
    </p:spTree>
    <p:extLst>
      <p:ext uri="{BB962C8B-B14F-4D97-AF65-F5344CB8AC3E}">
        <p14:creationId xmlns:p14="http://schemas.microsoft.com/office/powerpoint/2010/main" val="2003364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-4917" y="4538510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5.5. </a:t>
            </a:r>
            <a:r>
              <a:rPr lang="ru-RU" dirty="0"/>
              <a:t>Добавление записи в конфигурационном файле </a:t>
            </a:r>
            <a:r>
              <a:rPr lang="en-US" dirty="0" err="1"/>
              <a:t>Vagrantfile</a:t>
            </a:r>
            <a:r>
              <a:rPr lang="en-US" dirty="0"/>
              <a:t> </a:t>
            </a:r>
            <a:r>
              <a:rPr lang="ru-RU" dirty="0"/>
              <a:t>для сервера.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F97B589-916D-420C-9123-B8EA89E48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85" y="926400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Внесение изменений в настройки внутреннего окружения виртуальных машин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BF97E8-F35D-4040-9A60-A09CF5F3B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467" y="2648976"/>
            <a:ext cx="8211065" cy="2230075"/>
          </a:xfrm>
        </p:spPr>
      </p:pic>
    </p:spTree>
    <p:extLst>
      <p:ext uri="{BB962C8B-B14F-4D97-AF65-F5344CB8AC3E}">
        <p14:creationId xmlns:p14="http://schemas.microsoft.com/office/powerpoint/2010/main" val="3525020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42DD1150-6CFD-4135-949B-1463C1FDDA40}"/>
              </a:ext>
            </a:extLst>
          </p:cNvPr>
          <p:cNvSpPr txBox="1">
            <a:spLocks/>
          </p:cNvSpPr>
          <p:nvPr/>
        </p:nvSpPr>
        <p:spPr>
          <a:xfrm>
            <a:off x="-4917" y="4548343"/>
            <a:ext cx="12192000" cy="12148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5.6. </a:t>
            </a:r>
            <a:r>
              <a:rPr lang="ru-RU" dirty="0"/>
              <a:t>Добавление записи в конфигурационном файле </a:t>
            </a:r>
            <a:r>
              <a:rPr lang="en-US" dirty="0" err="1"/>
              <a:t>Vagrantfile</a:t>
            </a:r>
            <a:r>
              <a:rPr lang="en-US" dirty="0"/>
              <a:t> </a:t>
            </a:r>
            <a:r>
              <a:rPr lang="ru-RU" dirty="0"/>
              <a:t>для клиента.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F97B589-916D-420C-9123-B8EA89E48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85" y="926400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Внесение изменений в настройки внутреннего окружения виртуальных машин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88DDFF-2BC9-463E-AF93-26C1274AE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264" y="2919580"/>
            <a:ext cx="8013357" cy="2041571"/>
          </a:xfrm>
        </p:spPr>
      </p:pic>
    </p:spTree>
    <p:extLst>
      <p:ext uri="{BB962C8B-B14F-4D97-AF65-F5344CB8AC3E}">
        <p14:creationId xmlns:p14="http://schemas.microsoft.com/office/powerpoint/2010/main" val="841565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1DFA2F-E7A0-40CF-B898-6777106E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D64AC6-A604-401E-8729-373F18B34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ходе выполнения лабораторной работы были приобретены навыки настройки сервера </a:t>
            </a:r>
            <a:r>
              <a:rPr lang="en-US" dirty="0"/>
              <a:t>NFS</a:t>
            </a:r>
            <a:r>
              <a:rPr lang="ru-RU" dirty="0"/>
              <a:t> для удалённого доступа к ресурсам.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127821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7C74B4F-E931-4F60-A5AD-DB108BDAC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9304" y="2762882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351227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0616D9-A4D2-4B03-88BB-1678D400B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946937"/>
            <a:ext cx="10571998" cy="970450"/>
          </a:xfrm>
        </p:spPr>
        <p:txBody>
          <a:bodyPr/>
          <a:lstStyle/>
          <a:p>
            <a:r>
              <a:rPr lang="ru-RU" dirty="0"/>
              <a:t>Настройка сервера </a:t>
            </a:r>
            <a:r>
              <a:rPr lang="en-US" dirty="0"/>
              <a:t>NFSv4 </a:t>
            </a:r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6410CA56-958D-4631-9DCA-44EB9628BDF8}"/>
              </a:ext>
            </a:extLst>
          </p:cNvPr>
          <p:cNvSpPr txBox="1">
            <a:spLocks/>
          </p:cNvSpPr>
          <p:nvPr/>
        </p:nvSpPr>
        <p:spPr>
          <a:xfrm>
            <a:off x="809999" y="6185040"/>
            <a:ext cx="10571998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1.1. </a:t>
            </a:r>
            <a:r>
              <a:rPr lang="ru-RU" dirty="0"/>
              <a:t>Установка на сервере программного обеспечения </a:t>
            </a:r>
            <a:r>
              <a:rPr lang="en-US" dirty="0" err="1"/>
              <a:t>nfs</a:t>
            </a:r>
            <a:r>
              <a:rPr lang="ru-RU" dirty="0"/>
              <a:t>-</a:t>
            </a:r>
            <a:r>
              <a:rPr lang="en-US" dirty="0" err="1"/>
              <a:t>utils</a:t>
            </a:r>
            <a:r>
              <a:rPr lang="ru-RU" dirty="0"/>
              <a:t>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41D4FAC-EC2D-4B2B-9683-2EF4CCD06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968" y="2557463"/>
            <a:ext cx="6610063" cy="3317875"/>
          </a:xfrm>
        </p:spPr>
      </p:pic>
    </p:spTree>
    <p:extLst>
      <p:ext uri="{BB962C8B-B14F-4D97-AF65-F5344CB8AC3E}">
        <p14:creationId xmlns:p14="http://schemas.microsoft.com/office/powerpoint/2010/main" val="976218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E224147B-5BDF-4B0D-9A95-9E9B6D9005C7}"/>
              </a:ext>
            </a:extLst>
          </p:cNvPr>
          <p:cNvSpPr txBox="1">
            <a:spLocks/>
          </p:cNvSpPr>
          <p:nvPr/>
        </p:nvSpPr>
        <p:spPr>
          <a:xfrm>
            <a:off x="49159" y="4674284"/>
            <a:ext cx="12093677" cy="65273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1.2. </a:t>
            </a:r>
            <a:r>
              <a:rPr lang="ru-RU" dirty="0"/>
              <a:t>Создание на сервере каталога, который предполагается сделать доступным всем пользователям сети (корень дерева NFS).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D97524C-9C4D-4A3D-AED2-AA603266F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Настройка сервера </a:t>
            </a:r>
            <a:r>
              <a:rPr lang="en-US" dirty="0"/>
              <a:t>NFSv4 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FE1D00-34B9-4D03-A118-E9DD7A4B8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546" y="3678163"/>
            <a:ext cx="8830907" cy="1076475"/>
          </a:xfrm>
        </p:spPr>
      </p:pic>
    </p:spTree>
    <p:extLst>
      <p:ext uri="{BB962C8B-B14F-4D97-AF65-F5344CB8AC3E}">
        <p14:creationId xmlns:p14="http://schemas.microsoft.com/office/powerpoint/2010/main" val="4236756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3204044-87F2-49AA-B835-A556F6EF83EB}"/>
              </a:ext>
            </a:extLst>
          </p:cNvPr>
          <p:cNvSpPr txBox="1">
            <a:spLocks/>
          </p:cNvSpPr>
          <p:nvPr/>
        </p:nvSpPr>
        <p:spPr>
          <a:xfrm>
            <a:off x="625918" y="4947414"/>
            <a:ext cx="10940160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1.3. </a:t>
            </a:r>
            <a:r>
              <a:rPr lang="ru-RU" dirty="0"/>
              <a:t>Прописывание в файле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exports</a:t>
            </a:r>
            <a:r>
              <a:rPr lang="ru-RU" dirty="0"/>
              <a:t> подключаемого через NFS общего каталога с доступом только на чтение.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FD4A01B-8BD1-4DE8-B397-CCAB35A58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Настройка сервера </a:t>
            </a:r>
            <a:r>
              <a:rPr lang="en-US" dirty="0"/>
              <a:t>NFSv4 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ECFEE0-ACEE-4822-9B70-036EB9997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2952725"/>
            <a:ext cx="9601200" cy="1489382"/>
          </a:xfrm>
        </p:spPr>
      </p:pic>
    </p:spTree>
    <p:extLst>
      <p:ext uri="{BB962C8B-B14F-4D97-AF65-F5344CB8AC3E}">
        <p14:creationId xmlns:p14="http://schemas.microsoft.com/office/powerpoint/2010/main" val="1206283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AEFB2B92-7962-41F5-B1AE-2AED08ADF21A}"/>
              </a:ext>
            </a:extLst>
          </p:cNvPr>
          <p:cNvSpPr txBox="1">
            <a:spLocks/>
          </p:cNvSpPr>
          <p:nvPr/>
        </p:nvSpPr>
        <p:spPr>
          <a:xfrm>
            <a:off x="-2" y="5705591"/>
            <a:ext cx="12192000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1.4. </a:t>
            </a:r>
            <a:r>
              <a:rPr lang="ru-RU" dirty="0"/>
              <a:t>Настройка для общего каталога контекста безопасности NFS, применение изменённой настройки </a:t>
            </a:r>
            <a:r>
              <a:rPr lang="ru-RU" dirty="0" err="1"/>
              <a:t>SELinux</a:t>
            </a:r>
            <a:r>
              <a:rPr lang="ru-RU" dirty="0"/>
              <a:t> к файловой системе, запуск сервера </a:t>
            </a:r>
            <a:r>
              <a:rPr lang="en-US" dirty="0"/>
              <a:t>NFS</a:t>
            </a:r>
            <a:r>
              <a:rPr lang="ru-RU" dirty="0"/>
              <a:t> и настройка межсетевого экрана для работы сервера </a:t>
            </a:r>
            <a:r>
              <a:rPr lang="en-US" dirty="0"/>
              <a:t>NFS</a:t>
            </a:r>
            <a:r>
              <a:rPr lang="ru-RU" dirty="0"/>
              <a:t>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99F76CA-76E2-4AA7-8CFD-159AE6B94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Настройка сервера </a:t>
            </a:r>
            <a:r>
              <a:rPr lang="en-US" dirty="0"/>
              <a:t>NFSv4 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EA1DC9-D8A4-46A7-8F26-46E8EF517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932" y="2627902"/>
            <a:ext cx="9010135" cy="2935030"/>
          </a:xfrm>
        </p:spPr>
      </p:pic>
    </p:spTree>
    <p:extLst>
      <p:ext uri="{BB962C8B-B14F-4D97-AF65-F5344CB8AC3E}">
        <p14:creationId xmlns:p14="http://schemas.microsoft.com/office/powerpoint/2010/main" val="2860228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A821427F-BBF1-44D9-8FCD-BF40F95FB8FE}"/>
              </a:ext>
            </a:extLst>
          </p:cNvPr>
          <p:cNvSpPr txBox="1">
            <a:spLocks/>
          </p:cNvSpPr>
          <p:nvPr/>
        </p:nvSpPr>
        <p:spPr>
          <a:xfrm>
            <a:off x="590142" y="6139827"/>
            <a:ext cx="11011712" cy="5656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1.5. </a:t>
            </a:r>
            <a:r>
              <a:rPr lang="ru-RU" dirty="0"/>
              <a:t>Установка на клиенте программного обеспечения для работы NFS.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C853587-F564-4572-8448-97EABC04C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Настройка сервера </a:t>
            </a:r>
            <a:r>
              <a:rPr lang="en-US" dirty="0"/>
              <a:t>NFSv4 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DCA0F8-6500-499C-B73F-3A3808BF7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896" y="2557463"/>
            <a:ext cx="5890208" cy="3317875"/>
          </a:xfrm>
        </p:spPr>
      </p:pic>
    </p:spTree>
    <p:extLst>
      <p:ext uri="{BB962C8B-B14F-4D97-AF65-F5344CB8AC3E}">
        <p14:creationId xmlns:p14="http://schemas.microsoft.com/office/powerpoint/2010/main" val="3554309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F67B4066-6BEA-4DF1-AF58-C3830BD462CF}"/>
              </a:ext>
            </a:extLst>
          </p:cNvPr>
          <p:cNvSpPr txBox="1">
            <a:spLocks/>
          </p:cNvSpPr>
          <p:nvPr/>
        </p:nvSpPr>
        <p:spPr>
          <a:xfrm>
            <a:off x="-2" y="4713084"/>
            <a:ext cx="12192000" cy="97045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1.6. </a:t>
            </a:r>
            <a:r>
              <a:rPr lang="ru-RU" dirty="0"/>
              <a:t>Попытка просмотреть на клиенте имеющихся </a:t>
            </a:r>
            <a:r>
              <a:rPr lang="ru-RU" dirty="0" err="1"/>
              <a:t>подмонтированных</a:t>
            </a:r>
            <a:r>
              <a:rPr lang="ru-RU" dirty="0"/>
              <a:t> удалённых ресурсов.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DB4C533-E24D-4694-B999-036EF9AF2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Настройка сервера </a:t>
            </a:r>
            <a:r>
              <a:rPr lang="en-US" dirty="0"/>
              <a:t>NFSv4 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F025E4-8C46-4485-95D0-78C37CE31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3429000"/>
            <a:ext cx="9601200" cy="1059986"/>
          </a:xfrm>
        </p:spPr>
      </p:pic>
    </p:spTree>
    <p:extLst>
      <p:ext uri="{BB962C8B-B14F-4D97-AF65-F5344CB8AC3E}">
        <p14:creationId xmlns:p14="http://schemas.microsoft.com/office/powerpoint/2010/main" val="1533197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F337DFC8-BA2C-434A-A18F-11A04C4EF077}"/>
              </a:ext>
            </a:extLst>
          </p:cNvPr>
          <p:cNvSpPr txBox="1">
            <a:spLocks/>
          </p:cNvSpPr>
          <p:nvPr/>
        </p:nvSpPr>
        <p:spPr>
          <a:xfrm>
            <a:off x="181895" y="4683520"/>
            <a:ext cx="11828206" cy="57237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/>
              <a:t>Рис. 1.7. </a:t>
            </a:r>
            <a:r>
              <a:rPr lang="ru-RU" dirty="0"/>
              <a:t>Попытка остановить на сервере сервис межсетевого экрана.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C1F1148-BD5D-4349-9275-750CA14A5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380323"/>
            <a:ext cx="10571998" cy="970450"/>
          </a:xfrm>
        </p:spPr>
        <p:txBody>
          <a:bodyPr/>
          <a:lstStyle/>
          <a:p>
            <a:r>
              <a:rPr lang="ru-RU" dirty="0"/>
              <a:t>Настройка сервера </a:t>
            </a:r>
            <a:r>
              <a:rPr lang="en-US" dirty="0"/>
              <a:t>NFSv4 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146783-73B1-48EA-9345-A7273FDD2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3178117"/>
            <a:ext cx="9601200" cy="1137455"/>
          </a:xfrm>
        </p:spPr>
      </p:pic>
    </p:spTree>
    <p:extLst>
      <p:ext uri="{BB962C8B-B14F-4D97-AF65-F5344CB8AC3E}">
        <p14:creationId xmlns:p14="http://schemas.microsoft.com/office/powerpoint/2010/main" val="14262180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572</TotalTime>
  <Words>729</Words>
  <Application>Microsoft Office PowerPoint</Application>
  <PresentationFormat>Widescreen</PresentationFormat>
  <Paragraphs>61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Garamond</vt:lpstr>
      <vt:lpstr>Times New Roman</vt:lpstr>
      <vt:lpstr>Wingdings 2</vt:lpstr>
      <vt:lpstr>Organic</vt:lpstr>
      <vt:lpstr>Лабораторная работа №13  Настройка NFS </vt:lpstr>
      <vt:lpstr>PowerPoint Presentation</vt:lpstr>
      <vt:lpstr>Настройка сервера NFSv4 </vt:lpstr>
      <vt:lpstr>Настройка сервера NFSv4 </vt:lpstr>
      <vt:lpstr>Настройка сервера NFSv4 </vt:lpstr>
      <vt:lpstr>Настройка сервера NFSv4 </vt:lpstr>
      <vt:lpstr>Настройка сервера NFSv4 </vt:lpstr>
      <vt:lpstr>Настройка сервера NFSv4 </vt:lpstr>
      <vt:lpstr>Настройка сервера NFSv4 </vt:lpstr>
      <vt:lpstr>Настройка сервера NFSv4 </vt:lpstr>
      <vt:lpstr>Настройка сервера NFSv4 </vt:lpstr>
      <vt:lpstr>Настройка сервера NFSv4 </vt:lpstr>
      <vt:lpstr>Монтирование NFS на клиенте</vt:lpstr>
      <vt:lpstr>Монтирование NFS на клиенте</vt:lpstr>
      <vt:lpstr>Монтирование NFS на клиенте</vt:lpstr>
      <vt:lpstr>Подключение каталогов к дереву NFS </vt:lpstr>
      <vt:lpstr>Подключение каталогов к дереву NFS </vt:lpstr>
      <vt:lpstr>Подключение каталогов к дереву NFS </vt:lpstr>
      <vt:lpstr>Подключение каталогов для работы пользователей</vt:lpstr>
      <vt:lpstr>Подключение каталогов для работы пользователей</vt:lpstr>
      <vt:lpstr>Подключение каталогов для работы пользователей</vt:lpstr>
      <vt:lpstr>Внесение изменений в настройки внутреннего окружения виртуальных машин</vt:lpstr>
      <vt:lpstr>Внесение изменений в настройки внутреннего окружения виртуальных машин</vt:lpstr>
      <vt:lpstr>Внесение изменений в настройки внутреннего окружения виртуальных машин</vt:lpstr>
      <vt:lpstr>Внесение изменений в настройки внутреннего окружения виртуальных машин</vt:lpstr>
      <vt:lpstr>Внесение изменений в настройки внутреннего окружения виртуальных машин</vt:lpstr>
      <vt:lpstr>Внесение изменений в настройки внутреннего окружения виртуальных машин</vt:lpstr>
      <vt:lpstr>Вывод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№1</dc:title>
  <dc:creator>claudely</dc:creator>
  <cp:lastModifiedBy>Claudely Bansimba</cp:lastModifiedBy>
  <cp:revision>388</cp:revision>
  <dcterms:created xsi:type="dcterms:W3CDTF">2022-11-11T17:59:21Z</dcterms:created>
  <dcterms:modified xsi:type="dcterms:W3CDTF">2024-12-22T14:52:44Z</dcterms:modified>
</cp:coreProperties>
</file>